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94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624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102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358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239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070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8/4/24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508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8/4/24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48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8/4/24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580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876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9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DF1E0EA-C886-854A-B070-B23C8C7FA735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21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Mrs.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APLPAPATROLL</vt:lpstr>
      <vt:lpstr>APLPAPATROLL</vt:lpstr>
      <vt:lpstr>Aptos</vt:lpstr>
      <vt:lpstr>Aptos Display</vt:lpstr>
      <vt:lpstr>Arial</vt:lpstr>
      <vt:lpstr>KAHoney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6</cp:revision>
  <dcterms:created xsi:type="dcterms:W3CDTF">2024-07-20T20:40:41Z</dcterms:created>
  <dcterms:modified xsi:type="dcterms:W3CDTF">2024-08-04T19:57:44Z</dcterms:modified>
</cp:coreProperties>
</file>